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57" r:id="rId4"/>
    <p:sldId id="261" r:id="rId5"/>
    <p:sldId id="260" r:id="rId6"/>
    <p:sldId id="259" r:id="rId7"/>
    <p:sldId id="271" r:id="rId8"/>
    <p:sldId id="268" r:id="rId9"/>
    <p:sldId id="267" r:id="rId10"/>
    <p:sldId id="273" r:id="rId11"/>
    <p:sldId id="276" r:id="rId12"/>
    <p:sldId id="265" r:id="rId13"/>
    <p:sldId id="272" r:id="rId14"/>
    <p:sldId id="269" r:id="rId15"/>
    <p:sldId id="270" r:id="rId16"/>
    <p:sldId id="266" r:id="rId17"/>
    <p:sldId id="277" r:id="rId18"/>
    <p:sldId id="278" r:id="rId19"/>
    <p:sldId id="275" r:id="rId20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25EF5-086E-4CBA-A39F-DAD8F3C827B2}" type="datetimeFigureOut">
              <a:rPr lang="zh-TW" altLang="en-US" smtClean="0"/>
              <a:t>2016/9/5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14AB6-DA37-481A-A3DD-DB771D30AA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049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63838"/>
            <a:ext cx="7772400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7894"/>
            <a:ext cx="6400800" cy="5932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08D3-A5AC-455E-B5C5-4F8802ED1833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CFF174-F192-40BE-B761-65829DD78B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08D3-A5AC-455E-B5C5-4F8802ED1833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2652372E-C03C-42C5-B0CF-396DFFBDC771}" type="slidenum">
              <a:rPr lang="en-US" altLang="zh-TW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1629"/>
            <a:ext cx="8229600" cy="310299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08D3-A5AC-455E-B5C5-4F8802ED1833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2652372E-C03C-42C5-B0CF-396DFFBDC771}" type="slidenum">
              <a:rPr lang="en-US" altLang="zh-TW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noProof="0" smtClean="0"/>
              <a:t>按一下以編輯母片標題樣式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08D3-A5AC-455E-B5C5-4F8802ED1833}" type="datetimeFigureOut">
              <a:rPr lang="en-US" noProof="0" smtClean="0"/>
              <a:t>9/5/2016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DCFF174-F192-40BE-B761-65829DD78BB3}" type="slidenum">
              <a:rPr lang="en-US" altLang="zh-TW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3451-F6E1-4628-A8E3-1405590B0C3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84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dicial.gov.tw/assist/assist03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1710"/>
            <a:ext cx="8278688" cy="100811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法律文書寫作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書狀格式及寫作技巧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91830"/>
            <a:ext cx="6400800" cy="10801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理律法律事務所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陳怡雯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律師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78524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事實敘述舉例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清償借款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1630"/>
            <a:ext cx="8496944" cy="3312368"/>
          </a:xfrm>
        </p:spPr>
        <p:txBody>
          <a:bodyPr numCol="1">
            <a:noAutofit/>
          </a:bodyPr>
          <a:lstStyle/>
          <a:p>
            <a:pPr algn="just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詎被告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僅攤還本息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，此後即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未依約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清償，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積欠本金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元（原證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號）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，依約債務已視為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全部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到期。當時原告之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定儲利率為年息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％（原證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號）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，是以被告除上述本金外，另應給付自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至清償日止，按週年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利息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日起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清償日止，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月以內者，按上開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％，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月部分，按上開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％計算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違約金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，然被告迄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給付。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法律論述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987575"/>
            <a:ext cx="649106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300" dirty="0" smtClean="0"/>
              <a:t>◆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請求權基礎務必明確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◆引用實務見解、權威學說加強說服力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★盡量引用具有拘束力之依據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★避免以下級審法院見解說服上級審法院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◆搭配相關事實及證據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◆法律要件複雜時，宜分點分段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由各種角度加強論述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：立法目的、適用結果、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經驗法則、論理法則等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★僅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為論理之用之假設宜加註「假設語」等</a:t>
            </a:r>
            <a:endParaRPr lang="en-US" altLang="zh-TW" sz="2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法律論述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三段論法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200150"/>
            <a:ext cx="6491064" cy="36038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◆大前提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：法律、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判例、契約條文或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其他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源依據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◆小前提：相關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之個案事實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◆結　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：符合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不符法定要件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　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無理由、有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無罪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★優　點：條理清晰，可檢視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否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齊備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78524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法律論述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三段論法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24577"/>
              </p:ext>
            </p:extLst>
          </p:nvPr>
        </p:nvGraphicFramePr>
        <p:xfrm>
          <a:off x="395536" y="1419623"/>
          <a:ext cx="8229600" cy="367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70119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大前提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小前提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結論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398067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民法第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767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條第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項前段：「所有人對於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無權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占有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或侵奪其所有物者，得請求返還之。」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原告（所有權人）將系爭房屋出租予被告，於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日租期屆滿後，並未續約，但被告持續占有使用系爭房屋迄今。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被告無權占有系爭房屋。原告請求被告遷讓返還系爭房屋為有理由。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660205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民法第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767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條第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項前段：「所有人對於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無權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占有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或侵奪其所有物者，得請求返還之。」</a:t>
                      </a: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原告（所有權人）將系爭房屋出租予被告，租期雖已於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日屆滿，但事後原告口頭同意被告以原租金續約一年。</a:t>
                      </a: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被告占有使用系爭房屋有合法權源。原告請求被告遷讓返還系爭房屋為無理由。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三段論法舉例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情事變更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275606"/>
            <a:ext cx="6491064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最高法院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台上字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910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判決</a:t>
            </a:r>
          </a:p>
          <a:p>
            <a:pPr marL="0" indent="0" algn="just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民法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227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條之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規定之情事變更原則，適用上須契約成立時作為基礎、背景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或環境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之一切情況，於客觀上發生異動，為當事人未預料且不能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預料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之性質，即係因不可歸責於當事人之事由所致者為其要件。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若係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客觀上可得預料，因該當事人有過失或錯誤而未預料者，其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應自行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。（續下頁）</a:t>
            </a:r>
            <a:endParaRPr lang="en-US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三段論法舉例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情事變更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203598"/>
            <a:ext cx="6491064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TW" altLang="en-US" sz="2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（接上</a:t>
            </a:r>
            <a:r>
              <a:rPr lang="zh-TW" altLang="en-US" sz="2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）上訴人雖主張土方外運之費用及新埤大排破堤增加防汛費用，均係契約成立後之情事變更云云。惟上開費用並非因契約成立時之基礎、背景或環境等情況發生變動所致，上訴人具有相當規模及承包工程之經驗，因自己採行之工法致增加土方外運費用，客觀上非其所不能預料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具有可歸責事由，與情事變更原則之要件不符。故上訴人依情事變更原則請求給付，亦屬無據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396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三段論法舉例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調解中陳述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3384377"/>
          </a:xfrm>
        </p:spPr>
        <p:txBody>
          <a:bodyPr>
            <a:noAutofit/>
          </a:bodyPr>
          <a:lstStyle/>
          <a:p>
            <a:pPr algn="l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最高法院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年度台上字第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1505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判決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於調解程序中，調解委員所為之勸導及當事人所為之陳述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或讓步</a:t>
            </a: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，於調解不成立後之本案訴訟，不得採為裁判之基礎，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民事訴訟法第</a:t>
            </a:r>
            <a:r>
              <a:rPr lang="en-US" altLang="zh-TW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422</a:t>
            </a:r>
            <a:r>
              <a:rPr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規定甚明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查兩造就系爭糾紛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在第一審法院行調解程序，就賠償金額曾合致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總額為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，並作成調解書，上訴人在調解書上已用印，被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上訴人</a:t>
            </a:r>
            <a:r>
              <a:rPr lang="zh-TW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及調解委員亦均簽名，僅於法官到場確認時，上訴人突然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表示反悔</a:t>
            </a:r>
            <a:r>
              <a:rPr lang="zh-TW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，不同意兩造原先合致之調解金額，法官因此未於調解書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上簽名</a:t>
            </a:r>
            <a:r>
              <a:rPr lang="zh-TW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，調解既未經法官核定，依民事訴訟法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415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條之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規定，難認已成立訴訟上之調解等情，為原審認定之事實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爾，上訴人於該調解委員會所作之陳述及讓步，自不得於本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案採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為裁判之基礎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證據使用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987574"/>
            <a:ext cx="6491064" cy="3888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◆事實之主張須以證據支持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◆應先評估舉證責任之分配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◆在相關事實後標註證號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◆引用卷內資料宜標註出處或頁碼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◆引用實務、學說見解宜檢附全文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◆長篇證物宜標註重點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◆外文證物應檢附中譯文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◆加貼側標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代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◆適當安排架構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◆條理清晰、層次分明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◆事實、法律之主張均須有依據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◆各段落重點明確，加註適當標題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◆篇幅宜精簡，版面安排適於閱讀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◆使用法律用語，切忌情緒化文字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◆檢查各項細節避免錯誤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78524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文書種類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律師執業所製作文書：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法律意見、備忘錄、律師函、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開庭報告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、會議紀錄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◆與司法機關往來之書狀：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起訴狀、告訴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狀、補充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理由狀、答辯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狀、辯論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意旨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訴狀、抗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告狀、聲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狀、陳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sz="13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書狀寫作原則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 遵守格式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 用語精準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 事實敘述清晰，務必配合證據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 三段論法說理，緊扣請求權基礎、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構成要件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 段落分明，輔以標題、重點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 切忌長篇大論夾纏不清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書狀格式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987574"/>
            <a:ext cx="6491064" cy="3744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600" dirty="0" smtClean="0"/>
              <a:t>◆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司法院所提供之書狀範例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www.judicial.gov.tw/assist/assist03.asp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★就各類訴訟、非訟事件、程序中所需各項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聲請提供參考範例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★依各該法條依據，說明法律要件均已具備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，並檢附相關證物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★範例僅為最基本格式，仍應自行依個案情 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況調整</a:t>
            </a:r>
            <a:endParaRPr 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民事書狀格式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987574"/>
            <a:ext cx="6768752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◆案號股別、訴訟標的金額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◆當事人欄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★稱謂：原告、被告、上訴人、被上訴人、聲 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請人、抗告人、相對人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★自然人：姓名、戶籍地址、送達地址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★法人：公司登記全名、登記地址、營業地址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★未成年人、法人須記載法定代理人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★訴訟代理人姓名、事務所地址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★自行斟酌是否記載電話、身分證字號等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民事書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狀格式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987574"/>
            <a:ext cx="6491064" cy="38884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◆案由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◆聲明：訴之聲明、上訴聲明、答辯聲明、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應受裁定事項之聲明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◆事實及理由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★程序事項：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管轄、準據法、訴之變更追加、承受訴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訟、訴訟標的價額計算、承受訴訟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★實體事項：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事實、請求權基礎、法律論述、相關實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學說見解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民事書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狀格式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◆管轄法院民事庭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簡易庭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民事執行處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◆轉呈上級審法院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◆日期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◆具狀人、撰狀人：簽名或用印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◆附件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◆證物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◆委任狀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78524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事實敘述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9622"/>
            <a:ext cx="8229600" cy="3384376"/>
          </a:xfrm>
        </p:spPr>
        <p:txBody>
          <a:bodyPr numCol="1">
            <a:noAutofit/>
          </a:bodyPr>
          <a:lstStyle/>
          <a:p>
            <a:pPr algn="l"/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◆與請求權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構成要件有關之事實均須載明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行為主體、時間、地點、標的物須清楚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◆依照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時間先後次序、行為主體分別敘述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◆事實主張須引用證據證明之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◆適切分段，加註標題、重點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◆無關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事實無庸贅述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切忌情緒性、人身攻擊用語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事實敘述舉例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清償借款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被告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邀同訴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外人甲、乙為連帶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保證人，與原告訂立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授信契約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原證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約定由被告向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原告借款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借款期間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止，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利息按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原告定儲利率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指數加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碼機動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每月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日繳款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個月為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，按期採年金法平均攤還本金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及利息。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信約定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條約定，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未依約還本繳息，除按約定利率計付遲延利息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外，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逾期在六個月以內者，另按約定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六個月部分，另按約定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違約金；第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條約定，如有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任何到期債務之本金未清償時，債務視為全部到期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l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fld id="{CDCFF174-F192-40BE-B761-65829DD78B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226</Template>
  <TotalTime>760</TotalTime>
  <Words>1732</Words>
  <Application>Microsoft Office PowerPoint</Application>
  <PresentationFormat>如螢幕大小 (16:9)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226</vt:lpstr>
      <vt:lpstr>法律文書寫作–書狀格式及寫作技巧</vt:lpstr>
      <vt:lpstr>法律文書種類</vt:lpstr>
      <vt:lpstr>書狀寫作原則</vt:lpstr>
      <vt:lpstr>書狀格式</vt:lpstr>
      <vt:lpstr>民事書狀格式</vt:lpstr>
      <vt:lpstr>民事書狀格式</vt:lpstr>
      <vt:lpstr>民事書狀格式</vt:lpstr>
      <vt:lpstr>事實敘述</vt:lpstr>
      <vt:lpstr>事實敘述舉例—清償借款</vt:lpstr>
      <vt:lpstr>事實敘述舉例—清償借款</vt:lpstr>
      <vt:lpstr>法律論述</vt:lpstr>
      <vt:lpstr>法律論述—三段論法</vt:lpstr>
      <vt:lpstr>法律論述—三段論法</vt:lpstr>
      <vt:lpstr>三段論法舉例—情事變更</vt:lpstr>
      <vt:lpstr>三段論法舉例—情事變更</vt:lpstr>
      <vt:lpstr>三段論法舉例—調解中陳述</vt:lpstr>
      <vt:lpstr>證據使用</vt:lpstr>
      <vt:lpstr>注意事項—代結論</vt:lpstr>
      <vt:lpstr>PowerPoint 簡報</vt:lpstr>
    </vt:vector>
  </TitlesOfParts>
  <Company>理律法律事務所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Lee and Li</dc:creator>
  <cp:lastModifiedBy>F</cp:lastModifiedBy>
  <cp:revision>54</cp:revision>
  <cp:lastPrinted>2014-09-02T06:55:43Z</cp:lastPrinted>
  <dcterms:created xsi:type="dcterms:W3CDTF">2014-08-29T07:19:37Z</dcterms:created>
  <dcterms:modified xsi:type="dcterms:W3CDTF">2016-09-05T05:46:14Z</dcterms:modified>
</cp:coreProperties>
</file>